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7" r:id="rId3"/>
    <p:sldId id="263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72" y="-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51FB992-CA90-4398-B9EF-10E5F0BCFB40}" type="datetimeFigureOut">
              <a:rPr lang="en-AU" smtClean="0"/>
              <a:t>30/03/2017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EB4EF82-185C-4C9B-8C23-5B36777594E0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63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B992-CA90-4398-B9EF-10E5F0BCFB40}" type="datetimeFigureOut">
              <a:rPr lang="en-AU" smtClean="0"/>
              <a:t>30/03/2017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EF82-185C-4C9B-8C23-5B36777594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197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B992-CA90-4398-B9EF-10E5F0BCFB40}" type="datetimeFigureOut">
              <a:rPr lang="en-AU" smtClean="0"/>
              <a:t>30/03/2017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EF82-185C-4C9B-8C23-5B36777594E0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402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B992-CA90-4398-B9EF-10E5F0BCFB40}" type="datetimeFigureOut">
              <a:rPr lang="en-AU" smtClean="0"/>
              <a:t>30/03/2017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EF82-185C-4C9B-8C23-5B36777594E0}" type="slidenum">
              <a:rPr lang="en-AU" smtClean="0"/>
              <a:t>‹#›</a:t>
            </a:fld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138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B992-CA90-4398-B9EF-10E5F0BCFB40}" type="datetimeFigureOut">
              <a:rPr lang="en-AU" smtClean="0"/>
              <a:t>30/03/2017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EF82-185C-4C9B-8C23-5B36777594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9505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B992-CA90-4398-B9EF-10E5F0BCFB40}" type="datetimeFigureOut">
              <a:rPr lang="en-AU" smtClean="0"/>
              <a:t>30/03/2017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EF82-185C-4C9B-8C23-5B36777594E0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360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B992-CA90-4398-B9EF-10E5F0BCFB40}" type="datetimeFigureOut">
              <a:rPr lang="en-AU" smtClean="0"/>
              <a:t>30/03/2017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EF82-185C-4C9B-8C23-5B36777594E0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826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B992-CA90-4398-B9EF-10E5F0BCFB40}" type="datetimeFigureOut">
              <a:rPr lang="en-AU" smtClean="0"/>
              <a:t>30/03/2017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EF82-185C-4C9B-8C23-5B36777594E0}" type="slidenum">
              <a:rPr lang="en-AU" smtClean="0"/>
              <a:t>‹#›</a:t>
            </a:fld>
            <a:endParaRPr lang="en-A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473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B992-CA90-4398-B9EF-10E5F0BCFB40}" type="datetimeFigureOut">
              <a:rPr lang="en-AU" smtClean="0"/>
              <a:t>30/03/2017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EF82-185C-4C9B-8C23-5B36777594E0}" type="slidenum">
              <a:rPr lang="en-AU" smtClean="0"/>
              <a:t>‹#›</a:t>
            </a:fld>
            <a:endParaRPr lang="en-A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64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B992-CA90-4398-B9EF-10E5F0BCFB40}" type="datetimeFigureOut">
              <a:rPr lang="en-AU" smtClean="0"/>
              <a:t>30/03/2017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EF82-185C-4C9B-8C23-5B36777594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2816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B992-CA90-4398-B9EF-10E5F0BCFB40}" type="datetimeFigureOut">
              <a:rPr lang="en-AU" smtClean="0"/>
              <a:t>30/03/2017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EF82-185C-4C9B-8C23-5B36777594E0}" type="slidenum">
              <a:rPr lang="en-AU" smtClean="0"/>
              <a:t>‹#›</a:t>
            </a:fld>
            <a:endParaRPr lang="en-A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67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B992-CA90-4398-B9EF-10E5F0BCFB40}" type="datetimeFigureOut">
              <a:rPr lang="en-AU" smtClean="0"/>
              <a:t>30/03/2017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EF82-185C-4C9B-8C23-5B36777594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297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B992-CA90-4398-B9EF-10E5F0BCFB40}" type="datetimeFigureOut">
              <a:rPr lang="en-AU" smtClean="0"/>
              <a:t>30/03/2017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EF82-185C-4C9B-8C23-5B36777594E0}" type="slidenum">
              <a:rPr lang="en-AU" smtClean="0"/>
              <a:t>‹#›</a:t>
            </a:fld>
            <a:endParaRPr lang="en-A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02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B992-CA90-4398-B9EF-10E5F0BCFB40}" type="datetimeFigureOut">
              <a:rPr lang="en-AU" smtClean="0"/>
              <a:t>30/03/2017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EF82-185C-4C9B-8C23-5B36777594E0}" type="slidenum">
              <a:rPr lang="en-AU" smtClean="0"/>
              <a:t>‹#›</a:t>
            </a:fld>
            <a:endParaRPr lang="en-A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02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B992-CA90-4398-B9EF-10E5F0BCFB40}" type="datetimeFigureOut">
              <a:rPr lang="en-AU" smtClean="0"/>
              <a:t>30/03/2017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EF82-185C-4C9B-8C23-5B36777594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0266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B992-CA90-4398-B9EF-10E5F0BCFB40}" type="datetimeFigureOut">
              <a:rPr lang="en-AU" smtClean="0"/>
              <a:t>30/03/2017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EF82-185C-4C9B-8C23-5B36777594E0}" type="slidenum">
              <a:rPr lang="en-AU" smtClean="0"/>
              <a:t>‹#›</a:t>
            </a:fld>
            <a:endParaRPr lang="en-A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97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B992-CA90-4398-B9EF-10E5F0BCFB40}" type="datetimeFigureOut">
              <a:rPr lang="en-AU" smtClean="0"/>
              <a:t>30/03/2017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EF82-185C-4C9B-8C23-5B36777594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493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1FB992-CA90-4398-B9EF-10E5F0BCFB40}" type="datetimeFigureOut">
              <a:rPr lang="en-AU" smtClean="0"/>
              <a:t>30/03/2017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B4EF82-185C-4C9B-8C23-5B36777594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709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3798" y="1013311"/>
            <a:ext cx="10633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800" dirty="0" smtClean="0">
                <a:solidFill>
                  <a:schemeClr val="accent2"/>
                </a:solidFill>
                <a:latin typeface="Cooper Black" panose="0208090404030B020404" pitchFamily="18" charset="0"/>
              </a:rPr>
              <a:t>Jigsaw Activity</a:t>
            </a:r>
            <a:endParaRPr lang="en-AU" sz="8800" dirty="0">
              <a:solidFill>
                <a:schemeClr val="accent2"/>
              </a:solidFill>
              <a:latin typeface="Cooper Black" panose="0208090404030B020404" pitchFamily="18" charset="0"/>
            </a:endParaRPr>
          </a:p>
        </p:txBody>
      </p:sp>
      <p:pic>
        <p:nvPicPr>
          <p:cNvPr id="1030" name="Picture 6" descr="http://clipart-library.com/images/pT5rG9j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219" y="2459861"/>
            <a:ext cx="5688418" cy="363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731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3588" y="535578"/>
            <a:ext cx="10502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 smtClean="0">
                <a:solidFill>
                  <a:schemeClr val="accent2"/>
                </a:solidFill>
                <a:latin typeface="Cooper Black" panose="0208090404030B020404" pitchFamily="18" charset="0"/>
              </a:rPr>
              <a:t>Jigsaw Activity</a:t>
            </a:r>
            <a:endParaRPr lang="en-AU" sz="6000" dirty="0">
              <a:solidFill>
                <a:schemeClr val="accent2"/>
              </a:solidFill>
              <a:latin typeface="Cooper Black" panose="0208090404030B0204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39537" y="1632856"/>
            <a:ext cx="953589" cy="9579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1807029" y="4393474"/>
            <a:ext cx="953589" cy="957943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/>
          <p:cNvSpPr/>
          <p:nvPr/>
        </p:nvSpPr>
        <p:spPr>
          <a:xfrm>
            <a:off x="9566367" y="4280261"/>
            <a:ext cx="953589" cy="95794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/>
          <p:cNvSpPr/>
          <p:nvPr/>
        </p:nvSpPr>
        <p:spPr>
          <a:xfrm>
            <a:off x="9566367" y="1525543"/>
            <a:ext cx="953589" cy="9579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2009503" y="1819440"/>
            <a:ext cx="407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1</a:t>
            </a:r>
            <a:endParaRPr lang="en-AU" sz="3200" b="1" dirty="0"/>
          </a:p>
        </p:txBody>
      </p:sp>
      <p:grpSp>
        <p:nvGrpSpPr>
          <p:cNvPr id="43" name="Group 42"/>
          <p:cNvGrpSpPr/>
          <p:nvPr/>
        </p:nvGrpSpPr>
        <p:grpSpPr>
          <a:xfrm>
            <a:off x="5494831" y="2885127"/>
            <a:ext cx="953589" cy="957943"/>
            <a:chOff x="5728061" y="2814411"/>
            <a:chExt cx="953589" cy="957943"/>
          </a:xfrm>
        </p:grpSpPr>
        <p:sp>
          <p:nvSpPr>
            <p:cNvPr id="9" name="Oval 8"/>
            <p:cNvSpPr/>
            <p:nvPr/>
          </p:nvSpPr>
          <p:spPr>
            <a:xfrm>
              <a:off x="5728061" y="2814411"/>
              <a:ext cx="953589" cy="95794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01292" y="3000994"/>
              <a:ext cx="4071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200" b="1" dirty="0"/>
                <a:t>2</a:t>
              </a:r>
              <a:endParaRPr lang="en-AU" sz="3200" b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839598" y="1712126"/>
            <a:ext cx="407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80260" y="4580057"/>
            <a:ext cx="407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39598" y="4466844"/>
            <a:ext cx="407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5</a:t>
            </a:r>
            <a:endParaRPr lang="en-AU" sz="3200" b="1" dirty="0"/>
          </a:p>
        </p:txBody>
      </p:sp>
      <p:sp>
        <p:nvSpPr>
          <p:cNvPr id="17" name="Pie 16"/>
          <p:cNvSpPr/>
          <p:nvPr/>
        </p:nvSpPr>
        <p:spPr>
          <a:xfrm rot="6073727">
            <a:off x="1447770" y="1160988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8" name="Pie 17"/>
          <p:cNvSpPr/>
          <p:nvPr/>
        </p:nvSpPr>
        <p:spPr>
          <a:xfrm rot="1774606">
            <a:off x="1157695" y="2041783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9" name="Pie 18"/>
          <p:cNvSpPr/>
          <p:nvPr/>
        </p:nvSpPr>
        <p:spPr>
          <a:xfrm rot="19128869">
            <a:off x="1822994" y="2538332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0" name="Pie 19"/>
          <p:cNvSpPr/>
          <p:nvPr/>
        </p:nvSpPr>
        <p:spPr>
          <a:xfrm rot="14675370">
            <a:off x="2563332" y="2118137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1" name="Pie 20"/>
          <p:cNvSpPr/>
          <p:nvPr/>
        </p:nvSpPr>
        <p:spPr>
          <a:xfrm rot="11162836">
            <a:off x="2400912" y="1284600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2" name="Pie 21"/>
          <p:cNvSpPr/>
          <p:nvPr/>
        </p:nvSpPr>
        <p:spPr>
          <a:xfrm rot="5165466">
            <a:off x="9147989" y="3889315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3" name="Pie 22"/>
          <p:cNvSpPr/>
          <p:nvPr/>
        </p:nvSpPr>
        <p:spPr>
          <a:xfrm rot="1332453">
            <a:off x="8997968" y="4719707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4" name="Pie 23"/>
          <p:cNvSpPr/>
          <p:nvPr/>
        </p:nvSpPr>
        <p:spPr>
          <a:xfrm rot="18280868">
            <a:off x="9901496" y="5143541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5" name="Pie 24"/>
          <p:cNvSpPr/>
          <p:nvPr/>
        </p:nvSpPr>
        <p:spPr>
          <a:xfrm rot="13279758">
            <a:off x="10452463" y="4404035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6" name="Pie 25"/>
          <p:cNvSpPr/>
          <p:nvPr/>
        </p:nvSpPr>
        <p:spPr>
          <a:xfrm rot="9592682">
            <a:off x="9998342" y="3742819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7" name="Pie 26"/>
          <p:cNvSpPr/>
          <p:nvPr/>
        </p:nvSpPr>
        <p:spPr>
          <a:xfrm rot="3749081">
            <a:off x="4992206" y="2742067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8" name="Pie 27"/>
          <p:cNvSpPr/>
          <p:nvPr/>
        </p:nvSpPr>
        <p:spPr>
          <a:xfrm rot="21123678">
            <a:off x="5165959" y="3559671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9" name="Pie 28"/>
          <p:cNvSpPr/>
          <p:nvPr/>
        </p:nvSpPr>
        <p:spPr>
          <a:xfrm rot="16660264">
            <a:off x="6107697" y="3591219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0" name="Pie 29"/>
          <p:cNvSpPr/>
          <p:nvPr/>
        </p:nvSpPr>
        <p:spPr>
          <a:xfrm rot="12384178">
            <a:off x="6330483" y="2764026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1" name="Pie 30"/>
          <p:cNvSpPr/>
          <p:nvPr/>
        </p:nvSpPr>
        <p:spPr>
          <a:xfrm rot="8074561">
            <a:off x="5671032" y="2333100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2" name="Pie 31"/>
          <p:cNvSpPr/>
          <p:nvPr/>
        </p:nvSpPr>
        <p:spPr>
          <a:xfrm rot="319143">
            <a:off x="9134301" y="2135763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3" name="Pie 32"/>
          <p:cNvSpPr/>
          <p:nvPr/>
        </p:nvSpPr>
        <p:spPr>
          <a:xfrm rot="4573674">
            <a:off x="9051705" y="1331220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5" name="Pie 34"/>
          <p:cNvSpPr/>
          <p:nvPr/>
        </p:nvSpPr>
        <p:spPr>
          <a:xfrm rot="17566793">
            <a:off x="10062483" y="2313956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6" name="Pie 35"/>
          <p:cNvSpPr/>
          <p:nvPr/>
        </p:nvSpPr>
        <p:spPr>
          <a:xfrm rot="12822423">
            <a:off x="10398062" y="1499979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7" name="Pie 36"/>
          <p:cNvSpPr/>
          <p:nvPr/>
        </p:nvSpPr>
        <p:spPr>
          <a:xfrm rot="8510430">
            <a:off x="9790621" y="947760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8" name="Pie 37"/>
          <p:cNvSpPr/>
          <p:nvPr/>
        </p:nvSpPr>
        <p:spPr>
          <a:xfrm rot="12620496">
            <a:off x="2606001" y="4316726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9" name="Pie 38"/>
          <p:cNvSpPr/>
          <p:nvPr/>
        </p:nvSpPr>
        <p:spPr>
          <a:xfrm rot="16404874">
            <a:off x="2407086" y="5092111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0" name="Pie 39"/>
          <p:cNvSpPr/>
          <p:nvPr/>
        </p:nvSpPr>
        <p:spPr>
          <a:xfrm rot="20284476">
            <a:off x="1548769" y="5209577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1" name="Pie 40"/>
          <p:cNvSpPr/>
          <p:nvPr/>
        </p:nvSpPr>
        <p:spPr>
          <a:xfrm rot="3636901">
            <a:off x="1249349" y="4386286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2" name="Pie 41"/>
          <p:cNvSpPr/>
          <p:nvPr/>
        </p:nvSpPr>
        <p:spPr>
          <a:xfrm rot="7541027">
            <a:off x="1836255" y="3848402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95462" y="4927240"/>
            <a:ext cx="6293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Jigsaw groups collaboratively researching and creating a lesson &amp; a worksheet on their topic</a:t>
            </a:r>
            <a:endParaRPr lang="en-AU" sz="2400" b="1" dirty="0"/>
          </a:p>
        </p:txBody>
      </p:sp>
    </p:spTree>
    <p:extLst>
      <p:ext uri="{BB962C8B-B14F-4D97-AF65-F5344CB8AC3E}">
        <p14:creationId xmlns:p14="http://schemas.microsoft.com/office/powerpoint/2010/main" val="834666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3588" y="535578"/>
            <a:ext cx="10502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 smtClean="0">
                <a:solidFill>
                  <a:schemeClr val="accent2"/>
                </a:solidFill>
                <a:latin typeface="Cooper Black" panose="0208090404030B020404" pitchFamily="18" charset="0"/>
              </a:rPr>
              <a:t>Jigsaw Activity</a:t>
            </a:r>
            <a:endParaRPr lang="en-AU" sz="6000" dirty="0">
              <a:solidFill>
                <a:schemeClr val="accent2"/>
              </a:solidFill>
              <a:latin typeface="Cooper Black" panose="0208090404030B0204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11469" y="1622525"/>
            <a:ext cx="953589" cy="9579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1807029" y="4393474"/>
            <a:ext cx="953589" cy="957943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/>
          <p:cNvSpPr/>
          <p:nvPr/>
        </p:nvSpPr>
        <p:spPr>
          <a:xfrm>
            <a:off x="9566367" y="4280261"/>
            <a:ext cx="953589" cy="95794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/>
          <p:cNvSpPr/>
          <p:nvPr/>
        </p:nvSpPr>
        <p:spPr>
          <a:xfrm>
            <a:off x="9566367" y="1525543"/>
            <a:ext cx="953589" cy="9579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2009503" y="1819440"/>
            <a:ext cx="407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1</a:t>
            </a:r>
            <a:endParaRPr lang="en-AU" sz="3200" b="1" dirty="0"/>
          </a:p>
        </p:txBody>
      </p:sp>
      <p:grpSp>
        <p:nvGrpSpPr>
          <p:cNvPr id="43" name="Group 42"/>
          <p:cNvGrpSpPr/>
          <p:nvPr/>
        </p:nvGrpSpPr>
        <p:grpSpPr>
          <a:xfrm>
            <a:off x="5494831" y="2885127"/>
            <a:ext cx="953589" cy="957943"/>
            <a:chOff x="5728061" y="2814411"/>
            <a:chExt cx="953589" cy="957943"/>
          </a:xfrm>
        </p:grpSpPr>
        <p:sp>
          <p:nvSpPr>
            <p:cNvPr id="9" name="Oval 8"/>
            <p:cNvSpPr/>
            <p:nvPr/>
          </p:nvSpPr>
          <p:spPr>
            <a:xfrm>
              <a:off x="5728061" y="2814411"/>
              <a:ext cx="953589" cy="95794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01292" y="3000994"/>
              <a:ext cx="4071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200" b="1" dirty="0"/>
                <a:t>2</a:t>
              </a:r>
              <a:endParaRPr lang="en-AU" sz="3200" b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839598" y="1712126"/>
            <a:ext cx="407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80260" y="4580057"/>
            <a:ext cx="407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39598" y="4466844"/>
            <a:ext cx="407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5</a:t>
            </a:r>
            <a:endParaRPr lang="en-AU" sz="3200" b="1" dirty="0"/>
          </a:p>
        </p:txBody>
      </p:sp>
      <p:sp>
        <p:nvSpPr>
          <p:cNvPr id="17" name="Pie 16"/>
          <p:cNvSpPr/>
          <p:nvPr/>
        </p:nvSpPr>
        <p:spPr>
          <a:xfrm rot="783442">
            <a:off x="8558387" y="5381577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8" name="Pie 17"/>
          <p:cNvSpPr/>
          <p:nvPr/>
        </p:nvSpPr>
        <p:spPr>
          <a:xfrm rot="1211846">
            <a:off x="4474955" y="3268180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9" name="Pie 18"/>
          <p:cNvSpPr/>
          <p:nvPr/>
        </p:nvSpPr>
        <p:spPr>
          <a:xfrm rot="844828">
            <a:off x="8448709" y="2453564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0" name="Pie 19"/>
          <p:cNvSpPr/>
          <p:nvPr/>
        </p:nvSpPr>
        <p:spPr>
          <a:xfrm rot="10800000">
            <a:off x="6402930" y="2068755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1" name="Pie 20"/>
          <p:cNvSpPr/>
          <p:nvPr/>
        </p:nvSpPr>
        <p:spPr>
          <a:xfrm rot="13277298">
            <a:off x="2643894" y="3603162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2" name="Pie 21"/>
          <p:cNvSpPr/>
          <p:nvPr/>
        </p:nvSpPr>
        <p:spPr>
          <a:xfrm rot="5165466">
            <a:off x="9147989" y="3889315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3" name="Pie 22"/>
          <p:cNvSpPr/>
          <p:nvPr/>
        </p:nvSpPr>
        <p:spPr>
          <a:xfrm rot="1332453">
            <a:off x="8997968" y="4719707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4" name="Pie 23"/>
          <p:cNvSpPr/>
          <p:nvPr/>
        </p:nvSpPr>
        <p:spPr>
          <a:xfrm rot="18280868">
            <a:off x="9901496" y="5143541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5" name="Pie 24"/>
          <p:cNvSpPr/>
          <p:nvPr/>
        </p:nvSpPr>
        <p:spPr>
          <a:xfrm rot="13279758">
            <a:off x="10452463" y="4404035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6" name="Pie 25"/>
          <p:cNvSpPr/>
          <p:nvPr/>
        </p:nvSpPr>
        <p:spPr>
          <a:xfrm rot="9592682">
            <a:off x="9998342" y="3742819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7" name="Pie 26"/>
          <p:cNvSpPr/>
          <p:nvPr/>
        </p:nvSpPr>
        <p:spPr>
          <a:xfrm rot="3749081">
            <a:off x="4992206" y="2742067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8" name="Pie 27"/>
          <p:cNvSpPr/>
          <p:nvPr/>
        </p:nvSpPr>
        <p:spPr>
          <a:xfrm rot="21123678">
            <a:off x="5165959" y="3559671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9" name="Pie 28"/>
          <p:cNvSpPr/>
          <p:nvPr/>
        </p:nvSpPr>
        <p:spPr>
          <a:xfrm rot="16200000">
            <a:off x="6107697" y="3591219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0" name="Pie 29"/>
          <p:cNvSpPr/>
          <p:nvPr/>
        </p:nvSpPr>
        <p:spPr>
          <a:xfrm rot="12384178">
            <a:off x="6267058" y="2812204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1" name="Pie 30"/>
          <p:cNvSpPr/>
          <p:nvPr/>
        </p:nvSpPr>
        <p:spPr>
          <a:xfrm rot="8074561">
            <a:off x="5671032" y="2333100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2" name="Pie 31"/>
          <p:cNvSpPr/>
          <p:nvPr/>
        </p:nvSpPr>
        <p:spPr>
          <a:xfrm rot="319143">
            <a:off x="9134301" y="2135763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3" name="Pie 32"/>
          <p:cNvSpPr/>
          <p:nvPr/>
        </p:nvSpPr>
        <p:spPr>
          <a:xfrm rot="4573674">
            <a:off x="9051705" y="1331220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5" name="Pie 34"/>
          <p:cNvSpPr/>
          <p:nvPr/>
        </p:nvSpPr>
        <p:spPr>
          <a:xfrm rot="17283545">
            <a:off x="10062483" y="2313956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6" name="Pie 35"/>
          <p:cNvSpPr/>
          <p:nvPr/>
        </p:nvSpPr>
        <p:spPr>
          <a:xfrm rot="12822423">
            <a:off x="10398062" y="1499979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7" name="Pie 36"/>
          <p:cNvSpPr/>
          <p:nvPr/>
        </p:nvSpPr>
        <p:spPr>
          <a:xfrm rot="8510430">
            <a:off x="9790621" y="947760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8" name="Pie 37"/>
          <p:cNvSpPr/>
          <p:nvPr/>
        </p:nvSpPr>
        <p:spPr>
          <a:xfrm rot="12620496">
            <a:off x="2606001" y="4316726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9" name="Pie 38"/>
          <p:cNvSpPr/>
          <p:nvPr/>
        </p:nvSpPr>
        <p:spPr>
          <a:xfrm rot="16404874">
            <a:off x="2440195" y="5113476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0" name="Pie 39"/>
          <p:cNvSpPr/>
          <p:nvPr/>
        </p:nvSpPr>
        <p:spPr>
          <a:xfrm rot="20827539">
            <a:off x="1580884" y="5143541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1" name="Pie 40"/>
          <p:cNvSpPr/>
          <p:nvPr/>
        </p:nvSpPr>
        <p:spPr>
          <a:xfrm rot="3395762">
            <a:off x="1250175" y="4386731"/>
            <a:ext cx="681446" cy="654868"/>
          </a:xfrm>
          <a:prstGeom prst="pi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2" name="Pie 41"/>
          <p:cNvSpPr/>
          <p:nvPr/>
        </p:nvSpPr>
        <p:spPr>
          <a:xfrm rot="7541027">
            <a:off x="1836255" y="3848402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4" name="Oval Callout 43"/>
          <p:cNvSpPr/>
          <p:nvPr/>
        </p:nvSpPr>
        <p:spPr>
          <a:xfrm rot="20846142">
            <a:off x="3243816" y="2185920"/>
            <a:ext cx="1633176" cy="976027"/>
          </a:xfrm>
          <a:prstGeom prst="wedgeEllipseCallout">
            <a:avLst>
              <a:gd name="adj1" fmla="val 35955"/>
              <a:gd name="adj2" fmla="val 727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Oval Callout 44"/>
          <p:cNvSpPr/>
          <p:nvPr/>
        </p:nvSpPr>
        <p:spPr>
          <a:xfrm rot="20326909">
            <a:off x="7479511" y="1425620"/>
            <a:ext cx="1386771" cy="957630"/>
          </a:xfrm>
          <a:prstGeom prst="wedgeEllipseCallout">
            <a:avLst>
              <a:gd name="adj1" fmla="val 24244"/>
              <a:gd name="adj2" fmla="val 7382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Oval Callout 45"/>
          <p:cNvSpPr/>
          <p:nvPr/>
        </p:nvSpPr>
        <p:spPr>
          <a:xfrm rot="20846142">
            <a:off x="7284673" y="4216711"/>
            <a:ext cx="1512155" cy="1026486"/>
          </a:xfrm>
          <a:prstGeom prst="wedgeEllipseCallout">
            <a:avLst>
              <a:gd name="adj1" fmla="val 35955"/>
              <a:gd name="adj2" fmla="val 727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TextBox 48"/>
          <p:cNvSpPr txBox="1"/>
          <p:nvPr/>
        </p:nvSpPr>
        <p:spPr>
          <a:xfrm>
            <a:off x="7608111" y="4280261"/>
            <a:ext cx="1333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 will be showing you…</a:t>
            </a:r>
            <a:endParaRPr lang="en-AU" dirty="0"/>
          </a:p>
        </p:txBody>
      </p:sp>
      <p:sp>
        <p:nvSpPr>
          <p:cNvPr id="50" name="TextBox 49"/>
          <p:cNvSpPr txBox="1"/>
          <p:nvPr/>
        </p:nvSpPr>
        <p:spPr>
          <a:xfrm rot="20532324">
            <a:off x="7717297" y="1388829"/>
            <a:ext cx="1333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 will be showing you…</a:t>
            </a:r>
            <a:endParaRPr lang="en-AU" dirty="0"/>
          </a:p>
        </p:txBody>
      </p:sp>
      <p:sp>
        <p:nvSpPr>
          <p:cNvPr id="51" name="TextBox 50"/>
          <p:cNvSpPr txBox="1"/>
          <p:nvPr/>
        </p:nvSpPr>
        <p:spPr>
          <a:xfrm rot="20999145">
            <a:off x="3606203" y="2154913"/>
            <a:ext cx="1333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 will be showing you…</a:t>
            </a:r>
            <a:endParaRPr lang="en-AU" dirty="0"/>
          </a:p>
        </p:txBody>
      </p:sp>
      <p:grpSp>
        <p:nvGrpSpPr>
          <p:cNvPr id="6" name="Group 5"/>
          <p:cNvGrpSpPr/>
          <p:nvPr/>
        </p:nvGrpSpPr>
        <p:grpSpPr>
          <a:xfrm>
            <a:off x="1188127" y="2722802"/>
            <a:ext cx="1673873" cy="1053659"/>
            <a:chOff x="1188127" y="2722802"/>
            <a:chExt cx="1673873" cy="1053659"/>
          </a:xfrm>
        </p:grpSpPr>
        <p:sp>
          <p:nvSpPr>
            <p:cNvPr id="3" name="Oval Callout 2"/>
            <p:cNvSpPr/>
            <p:nvPr/>
          </p:nvSpPr>
          <p:spPr>
            <a:xfrm rot="21421452">
              <a:off x="1188127" y="2722802"/>
              <a:ext cx="1500637" cy="1053659"/>
            </a:xfrm>
            <a:prstGeom prst="wedgeEllipseCallout">
              <a:avLst>
                <a:gd name="adj1" fmla="val 43860"/>
                <a:gd name="adj2" fmla="val 6984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528337" y="2785170"/>
              <a:ext cx="13336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I will be showing you…</a:t>
              </a:r>
              <a:endParaRPr lang="en-AU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262682" y="4872444"/>
            <a:ext cx="4009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/>
              <a:t>Experts teach their topics to the other groups and then have the other groups complete their worksheet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9146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919" y="513581"/>
            <a:ext cx="10502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 smtClean="0">
                <a:solidFill>
                  <a:schemeClr val="accent2"/>
                </a:solidFill>
                <a:latin typeface="Cooper Black" panose="0208090404030B020404" pitchFamily="18" charset="0"/>
              </a:rPr>
              <a:t>Jigsaw Activity</a:t>
            </a:r>
            <a:endParaRPr lang="en-AU" sz="6000" dirty="0">
              <a:solidFill>
                <a:schemeClr val="accent2"/>
              </a:solidFill>
              <a:latin typeface="Cooper Black" panose="0208090404030B0204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39537" y="1632856"/>
            <a:ext cx="953589" cy="9579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1807029" y="4393474"/>
            <a:ext cx="953589" cy="957943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/>
          <p:cNvSpPr/>
          <p:nvPr/>
        </p:nvSpPr>
        <p:spPr>
          <a:xfrm>
            <a:off x="9566367" y="4280261"/>
            <a:ext cx="953589" cy="95794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/>
          <p:cNvSpPr/>
          <p:nvPr/>
        </p:nvSpPr>
        <p:spPr>
          <a:xfrm>
            <a:off x="9566367" y="1525543"/>
            <a:ext cx="953589" cy="9579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2009503" y="1819440"/>
            <a:ext cx="407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1</a:t>
            </a:r>
            <a:endParaRPr lang="en-AU" sz="3200" b="1" dirty="0"/>
          </a:p>
        </p:txBody>
      </p:sp>
      <p:grpSp>
        <p:nvGrpSpPr>
          <p:cNvPr id="43" name="Group 42"/>
          <p:cNvGrpSpPr/>
          <p:nvPr/>
        </p:nvGrpSpPr>
        <p:grpSpPr>
          <a:xfrm>
            <a:off x="5494831" y="2885127"/>
            <a:ext cx="953589" cy="957943"/>
            <a:chOff x="5728061" y="2814411"/>
            <a:chExt cx="953589" cy="957943"/>
          </a:xfrm>
        </p:grpSpPr>
        <p:sp>
          <p:nvSpPr>
            <p:cNvPr id="9" name="Oval 8"/>
            <p:cNvSpPr/>
            <p:nvPr/>
          </p:nvSpPr>
          <p:spPr>
            <a:xfrm>
              <a:off x="5728061" y="2814411"/>
              <a:ext cx="953589" cy="95794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01292" y="3000994"/>
              <a:ext cx="4071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200" b="1" dirty="0"/>
                <a:t>2</a:t>
              </a:r>
              <a:endParaRPr lang="en-AU" sz="3200" b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839598" y="1712126"/>
            <a:ext cx="407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80260" y="4580057"/>
            <a:ext cx="407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39598" y="4466844"/>
            <a:ext cx="407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5</a:t>
            </a:r>
            <a:endParaRPr lang="en-AU" sz="3200" b="1" dirty="0"/>
          </a:p>
        </p:txBody>
      </p:sp>
      <p:sp>
        <p:nvSpPr>
          <p:cNvPr id="17" name="Pie 16"/>
          <p:cNvSpPr/>
          <p:nvPr/>
        </p:nvSpPr>
        <p:spPr>
          <a:xfrm rot="6073727">
            <a:off x="1447770" y="1160988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8" name="Pie 17"/>
          <p:cNvSpPr/>
          <p:nvPr/>
        </p:nvSpPr>
        <p:spPr>
          <a:xfrm rot="1774606">
            <a:off x="1157695" y="2041783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9" name="Pie 18"/>
          <p:cNvSpPr/>
          <p:nvPr/>
        </p:nvSpPr>
        <p:spPr>
          <a:xfrm rot="19128869">
            <a:off x="1822994" y="2538332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0" name="Pie 19"/>
          <p:cNvSpPr/>
          <p:nvPr/>
        </p:nvSpPr>
        <p:spPr>
          <a:xfrm rot="14675370">
            <a:off x="2563332" y="2118137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1" name="Pie 20"/>
          <p:cNvSpPr/>
          <p:nvPr/>
        </p:nvSpPr>
        <p:spPr>
          <a:xfrm rot="11162836">
            <a:off x="2400912" y="1284600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2" name="Pie 21"/>
          <p:cNvSpPr/>
          <p:nvPr/>
        </p:nvSpPr>
        <p:spPr>
          <a:xfrm rot="5165466">
            <a:off x="9147989" y="3889315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3" name="Pie 22"/>
          <p:cNvSpPr/>
          <p:nvPr/>
        </p:nvSpPr>
        <p:spPr>
          <a:xfrm rot="1332453">
            <a:off x="8997968" y="4719707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4" name="Pie 23"/>
          <p:cNvSpPr/>
          <p:nvPr/>
        </p:nvSpPr>
        <p:spPr>
          <a:xfrm rot="18280868">
            <a:off x="9901496" y="5143541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5" name="Pie 24"/>
          <p:cNvSpPr/>
          <p:nvPr/>
        </p:nvSpPr>
        <p:spPr>
          <a:xfrm rot="13279758">
            <a:off x="10452463" y="4404035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6" name="Pie 25"/>
          <p:cNvSpPr/>
          <p:nvPr/>
        </p:nvSpPr>
        <p:spPr>
          <a:xfrm rot="9592682">
            <a:off x="9998342" y="3742819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7" name="Pie 26"/>
          <p:cNvSpPr/>
          <p:nvPr/>
        </p:nvSpPr>
        <p:spPr>
          <a:xfrm rot="3749081">
            <a:off x="4992206" y="2742067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8" name="Pie 27"/>
          <p:cNvSpPr/>
          <p:nvPr/>
        </p:nvSpPr>
        <p:spPr>
          <a:xfrm rot="21123678">
            <a:off x="5165959" y="3559671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9" name="Pie 28"/>
          <p:cNvSpPr/>
          <p:nvPr/>
        </p:nvSpPr>
        <p:spPr>
          <a:xfrm rot="16660264">
            <a:off x="6107697" y="3591219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0" name="Pie 29"/>
          <p:cNvSpPr/>
          <p:nvPr/>
        </p:nvSpPr>
        <p:spPr>
          <a:xfrm rot="12384178">
            <a:off x="6330483" y="2764026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1" name="Pie 30"/>
          <p:cNvSpPr/>
          <p:nvPr/>
        </p:nvSpPr>
        <p:spPr>
          <a:xfrm rot="8074561">
            <a:off x="5671032" y="2333100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2" name="Pie 31"/>
          <p:cNvSpPr/>
          <p:nvPr/>
        </p:nvSpPr>
        <p:spPr>
          <a:xfrm rot="319143">
            <a:off x="9134301" y="2135763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3" name="Pie 32"/>
          <p:cNvSpPr/>
          <p:nvPr/>
        </p:nvSpPr>
        <p:spPr>
          <a:xfrm rot="4573674">
            <a:off x="9051705" y="1331220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5" name="Pie 34"/>
          <p:cNvSpPr/>
          <p:nvPr/>
        </p:nvSpPr>
        <p:spPr>
          <a:xfrm rot="17566793">
            <a:off x="10062483" y="2313956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6" name="Pie 35"/>
          <p:cNvSpPr/>
          <p:nvPr/>
        </p:nvSpPr>
        <p:spPr>
          <a:xfrm rot="12822423">
            <a:off x="10398062" y="1499979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7" name="Pie 36"/>
          <p:cNvSpPr/>
          <p:nvPr/>
        </p:nvSpPr>
        <p:spPr>
          <a:xfrm rot="8510430">
            <a:off x="9790621" y="947760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8" name="Pie 37"/>
          <p:cNvSpPr/>
          <p:nvPr/>
        </p:nvSpPr>
        <p:spPr>
          <a:xfrm rot="2822364">
            <a:off x="4397256" y="2616442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9" name="Pie 38"/>
          <p:cNvSpPr/>
          <p:nvPr/>
        </p:nvSpPr>
        <p:spPr>
          <a:xfrm rot="2734611">
            <a:off x="8220371" y="4724855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0" name="Pie 39"/>
          <p:cNvSpPr/>
          <p:nvPr/>
        </p:nvSpPr>
        <p:spPr>
          <a:xfrm rot="16031226">
            <a:off x="10710191" y="5260460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1" name="Pie 40"/>
          <p:cNvSpPr/>
          <p:nvPr/>
        </p:nvSpPr>
        <p:spPr>
          <a:xfrm rot="1601374">
            <a:off x="8599772" y="2616443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2" name="Pie 41"/>
          <p:cNvSpPr/>
          <p:nvPr/>
        </p:nvSpPr>
        <p:spPr>
          <a:xfrm rot="13517318">
            <a:off x="3292013" y="2333086"/>
            <a:ext cx="681446" cy="656846"/>
          </a:xfrm>
          <a:prstGeom prst="pi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261883" y="3069623"/>
            <a:ext cx="1858057" cy="1053659"/>
            <a:chOff x="1188127" y="2722802"/>
            <a:chExt cx="1673873" cy="1053659"/>
          </a:xfrm>
        </p:grpSpPr>
        <p:sp>
          <p:nvSpPr>
            <p:cNvPr id="46" name="Oval Callout 45"/>
            <p:cNvSpPr/>
            <p:nvPr/>
          </p:nvSpPr>
          <p:spPr>
            <a:xfrm rot="21421452">
              <a:off x="1188127" y="2722802"/>
              <a:ext cx="1500637" cy="1053659"/>
            </a:xfrm>
            <a:prstGeom prst="wedgeEllipseCallout">
              <a:avLst>
                <a:gd name="adj1" fmla="val 19171"/>
                <a:gd name="adj2" fmla="val -74498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528337" y="2785170"/>
              <a:ext cx="13336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I will be showing you…</a:t>
              </a:r>
              <a:endParaRPr lang="en-AU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977804" y="1452239"/>
            <a:ext cx="1825054" cy="1053659"/>
            <a:chOff x="1168366" y="2802634"/>
            <a:chExt cx="1577888" cy="1053659"/>
          </a:xfrm>
        </p:grpSpPr>
        <p:sp>
          <p:nvSpPr>
            <p:cNvPr id="49" name="Oval Callout 48"/>
            <p:cNvSpPr/>
            <p:nvPr/>
          </p:nvSpPr>
          <p:spPr>
            <a:xfrm rot="21421452">
              <a:off x="1168366" y="2802634"/>
              <a:ext cx="1500637" cy="1053659"/>
            </a:xfrm>
            <a:prstGeom prst="wedgeEllipseCallout">
              <a:avLst>
                <a:gd name="adj1" fmla="val 7855"/>
                <a:gd name="adj2" fmla="val 68079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316971" y="2970676"/>
              <a:ext cx="14292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I will be showing you…</a:t>
              </a:r>
              <a:endParaRPr lang="en-AU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451669" y="1512914"/>
            <a:ext cx="1728286" cy="1053659"/>
            <a:chOff x="1325466" y="2701167"/>
            <a:chExt cx="1728286" cy="1053659"/>
          </a:xfrm>
        </p:grpSpPr>
        <p:sp>
          <p:nvSpPr>
            <p:cNvPr id="52" name="Oval Callout 51"/>
            <p:cNvSpPr/>
            <p:nvPr/>
          </p:nvSpPr>
          <p:spPr>
            <a:xfrm rot="21421452">
              <a:off x="1325466" y="2701167"/>
              <a:ext cx="1500637" cy="1053659"/>
            </a:xfrm>
            <a:prstGeom prst="wedgeEllipseCallout">
              <a:avLst>
                <a:gd name="adj1" fmla="val 47463"/>
                <a:gd name="adj2" fmla="val 48894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552711" y="2768561"/>
              <a:ext cx="15010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I will be showing you…</a:t>
              </a:r>
              <a:endParaRPr lang="en-AU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450690" y="3458866"/>
            <a:ext cx="1844592" cy="1053659"/>
            <a:chOff x="1188127" y="2722802"/>
            <a:chExt cx="1673873" cy="1053659"/>
          </a:xfrm>
        </p:grpSpPr>
        <p:sp>
          <p:nvSpPr>
            <p:cNvPr id="55" name="Oval Callout 54"/>
            <p:cNvSpPr/>
            <p:nvPr/>
          </p:nvSpPr>
          <p:spPr>
            <a:xfrm rot="21421452">
              <a:off x="1188127" y="2722802"/>
              <a:ext cx="1500637" cy="1053659"/>
            </a:xfrm>
            <a:prstGeom prst="wedgeEllipseCallout">
              <a:avLst>
                <a:gd name="adj1" fmla="val 29475"/>
                <a:gd name="adj2" fmla="val 73786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528337" y="2785170"/>
              <a:ext cx="13336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I will be showing you…</a:t>
              </a:r>
              <a:endParaRPr lang="en-AU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901673" y="4872444"/>
            <a:ext cx="5069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/>
              <a:t>Each group of ‘Experts’ in turn teach their topics to the other groups and then have the other groups complete their worksheet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19965063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</TotalTime>
  <Words>126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Cooper Black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Costello, Cathy</dc:creator>
  <cp:lastModifiedBy>Costello, Cathy</cp:lastModifiedBy>
  <cp:revision>6</cp:revision>
  <dcterms:created xsi:type="dcterms:W3CDTF">2017-03-30T09:01:22Z</dcterms:created>
  <dcterms:modified xsi:type="dcterms:W3CDTF">2017-03-30T09:53:06Z</dcterms:modified>
</cp:coreProperties>
</file>